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0ba4cee485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0ba4cee485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 flipH="1" rot="-11074">
            <a:off x="5085560" y="3089013"/>
            <a:ext cx="1731961" cy="1924266"/>
            <a:chOff x="2652322" y="2803846"/>
            <a:chExt cx="1799805" cy="2006325"/>
          </a:xfrm>
        </p:grpSpPr>
        <p:grpSp>
          <p:nvGrpSpPr>
            <p:cNvPr id="55" name="Google Shape;55;p13"/>
            <p:cNvGrpSpPr/>
            <p:nvPr/>
          </p:nvGrpSpPr>
          <p:grpSpPr>
            <a:xfrm rot="-4004765">
              <a:off x="2568830" y="4215060"/>
              <a:ext cx="785692" cy="335788"/>
              <a:chOff x="2676175" y="3468400"/>
              <a:chExt cx="931800" cy="364800"/>
            </a:xfrm>
          </p:grpSpPr>
          <p:sp>
            <p:nvSpPr>
              <p:cNvPr id="56" name="Google Shape;56;p13"/>
              <p:cNvSpPr/>
              <p:nvPr/>
            </p:nvSpPr>
            <p:spPr>
              <a:xfrm>
                <a:off x="2676175" y="3468400"/>
                <a:ext cx="465900" cy="3648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13"/>
              <p:cNvSpPr/>
              <p:nvPr/>
            </p:nvSpPr>
            <p:spPr>
              <a:xfrm>
                <a:off x="3142075" y="3468400"/>
                <a:ext cx="465900" cy="3648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13"/>
            <p:cNvGrpSpPr/>
            <p:nvPr/>
          </p:nvGrpSpPr>
          <p:grpSpPr>
            <a:xfrm rot="-2946986">
              <a:off x="3013536" y="3529236"/>
              <a:ext cx="785701" cy="335815"/>
              <a:chOff x="2676175" y="3468400"/>
              <a:chExt cx="931800" cy="364800"/>
            </a:xfrm>
          </p:grpSpPr>
          <p:sp>
            <p:nvSpPr>
              <p:cNvPr id="59" name="Google Shape;59;p13"/>
              <p:cNvSpPr/>
              <p:nvPr/>
            </p:nvSpPr>
            <p:spPr>
              <a:xfrm>
                <a:off x="2676175" y="3468400"/>
                <a:ext cx="465900" cy="3648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13"/>
              <p:cNvSpPr/>
              <p:nvPr/>
            </p:nvSpPr>
            <p:spPr>
              <a:xfrm>
                <a:off x="3142075" y="3468400"/>
                <a:ext cx="465900" cy="3648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1" name="Google Shape;61;p13"/>
            <p:cNvGrpSpPr/>
            <p:nvPr/>
          </p:nvGrpSpPr>
          <p:grpSpPr>
            <a:xfrm rot="-1872787">
              <a:off x="3636255" y="2983156"/>
              <a:ext cx="785756" cy="335821"/>
              <a:chOff x="2676175" y="3468400"/>
              <a:chExt cx="931800" cy="364800"/>
            </a:xfrm>
          </p:grpSpPr>
          <p:sp>
            <p:nvSpPr>
              <p:cNvPr id="62" name="Google Shape;62;p13"/>
              <p:cNvSpPr/>
              <p:nvPr/>
            </p:nvSpPr>
            <p:spPr>
              <a:xfrm>
                <a:off x="2676175" y="3468400"/>
                <a:ext cx="465900" cy="3648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" name="Google Shape;63;p13"/>
              <p:cNvSpPr/>
              <p:nvPr/>
            </p:nvSpPr>
            <p:spPr>
              <a:xfrm>
                <a:off x="3142075" y="3468400"/>
                <a:ext cx="465900" cy="3648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4" name="Google Shape;64;p13"/>
          <p:cNvGrpSpPr/>
          <p:nvPr/>
        </p:nvGrpSpPr>
        <p:grpSpPr>
          <a:xfrm flipH="1" rot="2071037">
            <a:off x="5897967" y="2468269"/>
            <a:ext cx="753623" cy="323047"/>
            <a:chOff x="2676175" y="3468400"/>
            <a:chExt cx="931800" cy="364800"/>
          </a:xfrm>
        </p:grpSpPr>
        <p:sp>
          <p:nvSpPr>
            <p:cNvPr id="65" name="Google Shape;65;p13"/>
            <p:cNvSpPr/>
            <p:nvPr/>
          </p:nvSpPr>
          <p:spPr>
            <a:xfrm>
              <a:off x="2676175" y="3468400"/>
              <a:ext cx="465900" cy="364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3142075" y="3468400"/>
              <a:ext cx="465900" cy="364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" name="Google Shape;67;p13"/>
          <p:cNvGrpSpPr/>
          <p:nvPr/>
        </p:nvGrpSpPr>
        <p:grpSpPr>
          <a:xfrm flipH="1" rot="1011750">
            <a:off x="5185105" y="2139589"/>
            <a:ext cx="754882" cy="322556"/>
            <a:chOff x="2676175" y="3468400"/>
            <a:chExt cx="931800" cy="364800"/>
          </a:xfrm>
        </p:grpSpPr>
        <p:sp>
          <p:nvSpPr>
            <p:cNvPr id="68" name="Google Shape;68;p13"/>
            <p:cNvSpPr/>
            <p:nvPr/>
          </p:nvSpPr>
          <p:spPr>
            <a:xfrm>
              <a:off x="2676175" y="3468400"/>
              <a:ext cx="465900" cy="364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3142075" y="3468400"/>
              <a:ext cx="465900" cy="364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" name="Google Shape;70;p13"/>
          <p:cNvGrpSpPr/>
          <p:nvPr/>
        </p:nvGrpSpPr>
        <p:grpSpPr>
          <a:xfrm flipH="1" rot="683295">
            <a:off x="6344516" y="2869055"/>
            <a:ext cx="1702421" cy="1931787"/>
            <a:chOff x="321190" y="2224345"/>
            <a:chExt cx="1771096" cy="2012011"/>
          </a:xfrm>
        </p:grpSpPr>
        <p:grpSp>
          <p:nvGrpSpPr>
            <p:cNvPr id="71" name="Google Shape;71;p13"/>
            <p:cNvGrpSpPr/>
            <p:nvPr/>
          </p:nvGrpSpPr>
          <p:grpSpPr>
            <a:xfrm>
              <a:off x="494133" y="2224345"/>
              <a:ext cx="1598152" cy="1806895"/>
              <a:chOff x="956133" y="3763595"/>
              <a:chExt cx="1598152" cy="1806895"/>
            </a:xfrm>
          </p:grpSpPr>
          <p:grpSp>
            <p:nvGrpSpPr>
              <p:cNvPr id="72" name="Google Shape;72;p13"/>
              <p:cNvGrpSpPr/>
              <p:nvPr/>
            </p:nvGrpSpPr>
            <p:grpSpPr>
              <a:xfrm rot="458586">
                <a:off x="1052154" y="3981627"/>
                <a:ext cx="1138109" cy="1519929"/>
                <a:chOff x="2652322" y="3290218"/>
                <a:chExt cx="1138127" cy="1519953"/>
              </a:xfrm>
            </p:grpSpPr>
            <p:grpSp>
              <p:nvGrpSpPr>
                <p:cNvPr id="73" name="Google Shape;73;p13"/>
                <p:cNvGrpSpPr/>
                <p:nvPr/>
              </p:nvGrpSpPr>
              <p:grpSpPr>
                <a:xfrm rot="-4004765">
                  <a:off x="2568830" y="4215060"/>
                  <a:ext cx="785692" cy="335788"/>
                  <a:chOff x="2676175" y="3468400"/>
                  <a:chExt cx="931800" cy="364800"/>
                </a:xfrm>
              </p:grpSpPr>
              <p:sp>
                <p:nvSpPr>
                  <p:cNvPr id="74" name="Google Shape;74;p13"/>
                  <p:cNvSpPr/>
                  <p:nvPr/>
                </p:nvSpPr>
                <p:spPr>
                  <a:xfrm>
                    <a:off x="2676175" y="3468400"/>
                    <a:ext cx="465900" cy="3648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5" name="Google Shape;75;p13"/>
                  <p:cNvSpPr/>
                  <p:nvPr/>
                </p:nvSpPr>
                <p:spPr>
                  <a:xfrm>
                    <a:off x="3142075" y="3468400"/>
                    <a:ext cx="465900" cy="3648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76" name="Google Shape;76;p13"/>
                <p:cNvGrpSpPr/>
                <p:nvPr/>
              </p:nvGrpSpPr>
              <p:grpSpPr>
                <a:xfrm rot="-2946986">
                  <a:off x="3013536" y="3529236"/>
                  <a:ext cx="785701" cy="335815"/>
                  <a:chOff x="2676175" y="3468400"/>
                  <a:chExt cx="931800" cy="364800"/>
                </a:xfrm>
              </p:grpSpPr>
              <p:sp>
                <p:nvSpPr>
                  <p:cNvPr id="77" name="Google Shape;77;p13"/>
                  <p:cNvSpPr/>
                  <p:nvPr/>
                </p:nvSpPr>
                <p:spPr>
                  <a:xfrm>
                    <a:off x="2676175" y="3468400"/>
                    <a:ext cx="465900" cy="3648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8" name="Google Shape;78;p13"/>
                  <p:cNvSpPr/>
                  <p:nvPr/>
                </p:nvSpPr>
                <p:spPr>
                  <a:xfrm>
                    <a:off x="3142075" y="3468400"/>
                    <a:ext cx="465900" cy="3648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sp>
            <p:nvSpPr>
              <p:cNvPr id="79" name="Google Shape;79;p13"/>
              <p:cNvSpPr/>
              <p:nvPr/>
            </p:nvSpPr>
            <p:spPr>
              <a:xfrm rot="-2488200">
                <a:off x="2099603" y="3851588"/>
                <a:ext cx="392765" cy="335813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0" name="Google Shape;80;p13"/>
            <p:cNvSpPr/>
            <p:nvPr/>
          </p:nvSpPr>
          <p:spPr>
            <a:xfrm rot="-3547577">
              <a:off x="369555" y="3813651"/>
              <a:ext cx="392869" cy="335709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" name="Google Shape;81;p13"/>
          <p:cNvGrpSpPr/>
          <p:nvPr/>
        </p:nvGrpSpPr>
        <p:grpSpPr>
          <a:xfrm flipH="1" rot="898782">
            <a:off x="5668901" y="1179867"/>
            <a:ext cx="754879" cy="322523"/>
            <a:chOff x="2676175" y="3468400"/>
            <a:chExt cx="931800" cy="364800"/>
          </a:xfrm>
        </p:grpSpPr>
        <p:sp>
          <p:nvSpPr>
            <p:cNvPr id="82" name="Google Shape;82;p13"/>
            <p:cNvSpPr/>
            <p:nvPr/>
          </p:nvSpPr>
          <p:spPr>
            <a:xfrm>
              <a:off x="2676175" y="3468400"/>
              <a:ext cx="465900" cy="364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3142075" y="3468400"/>
              <a:ext cx="465900" cy="364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" name="Google Shape;84;p13"/>
          <p:cNvGrpSpPr/>
          <p:nvPr/>
        </p:nvGrpSpPr>
        <p:grpSpPr>
          <a:xfrm flipH="1" rot="646405">
            <a:off x="7177317" y="2138987"/>
            <a:ext cx="1536375" cy="1734365"/>
            <a:chOff x="956133" y="3763595"/>
            <a:chExt cx="1598152" cy="1806895"/>
          </a:xfrm>
        </p:grpSpPr>
        <p:grpSp>
          <p:nvGrpSpPr>
            <p:cNvPr id="85" name="Google Shape;85;p13"/>
            <p:cNvGrpSpPr/>
            <p:nvPr/>
          </p:nvGrpSpPr>
          <p:grpSpPr>
            <a:xfrm rot="458586">
              <a:off x="1052154" y="3981627"/>
              <a:ext cx="1138109" cy="1519929"/>
              <a:chOff x="2652322" y="3290218"/>
              <a:chExt cx="1138127" cy="1519953"/>
            </a:xfrm>
          </p:grpSpPr>
          <p:grpSp>
            <p:nvGrpSpPr>
              <p:cNvPr id="86" name="Google Shape;86;p13"/>
              <p:cNvGrpSpPr/>
              <p:nvPr/>
            </p:nvGrpSpPr>
            <p:grpSpPr>
              <a:xfrm rot="-4004765">
                <a:off x="2568830" y="4215060"/>
                <a:ext cx="785692" cy="335788"/>
                <a:chOff x="2676175" y="3468400"/>
                <a:chExt cx="931800" cy="364800"/>
              </a:xfrm>
            </p:grpSpPr>
            <p:sp>
              <p:nvSpPr>
                <p:cNvPr id="87" name="Google Shape;87;p13"/>
                <p:cNvSpPr/>
                <p:nvPr/>
              </p:nvSpPr>
              <p:spPr>
                <a:xfrm>
                  <a:off x="2676175" y="3468400"/>
                  <a:ext cx="465900" cy="3648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8" name="Google Shape;88;p13"/>
                <p:cNvSpPr/>
                <p:nvPr/>
              </p:nvSpPr>
              <p:spPr>
                <a:xfrm>
                  <a:off x="3142075" y="3468400"/>
                  <a:ext cx="465900" cy="3648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9" name="Google Shape;89;p13"/>
              <p:cNvGrpSpPr/>
              <p:nvPr/>
            </p:nvGrpSpPr>
            <p:grpSpPr>
              <a:xfrm rot="-2946986">
                <a:off x="3013536" y="3529236"/>
                <a:ext cx="785701" cy="335815"/>
                <a:chOff x="2676175" y="3468400"/>
                <a:chExt cx="931800" cy="364800"/>
              </a:xfrm>
            </p:grpSpPr>
            <p:sp>
              <p:nvSpPr>
                <p:cNvPr id="90" name="Google Shape;90;p13"/>
                <p:cNvSpPr/>
                <p:nvPr/>
              </p:nvSpPr>
              <p:spPr>
                <a:xfrm>
                  <a:off x="2676175" y="3468400"/>
                  <a:ext cx="465900" cy="3648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" name="Google Shape;91;p13"/>
                <p:cNvSpPr/>
                <p:nvPr/>
              </p:nvSpPr>
              <p:spPr>
                <a:xfrm>
                  <a:off x="3142075" y="3468400"/>
                  <a:ext cx="465900" cy="3648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92" name="Google Shape;92;p13"/>
            <p:cNvSpPr/>
            <p:nvPr/>
          </p:nvSpPr>
          <p:spPr>
            <a:xfrm rot="-2488200">
              <a:off x="2099603" y="3851588"/>
              <a:ext cx="392765" cy="335813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" name="Google Shape;93;p13"/>
          <p:cNvGrpSpPr/>
          <p:nvPr/>
        </p:nvGrpSpPr>
        <p:grpSpPr>
          <a:xfrm flipH="1" rot="-356390">
            <a:off x="6392912" y="1302141"/>
            <a:ext cx="1083324" cy="978085"/>
            <a:chOff x="1518463" y="1065662"/>
            <a:chExt cx="1125569" cy="1020243"/>
          </a:xfrm>
        </p:grpSpPr>
        <p:grpSp>
          <p:nvGrpSpPr>
            <p:cNvPr id="94" name="Google Shape;94;p13"/>
            <p:cNvGrpSpPr/>
            <p:nvPr/>
          </p:nvGrpSpPr>
          <p:grpSpPr>
            <a:xfrm rot="-2391988">
              <a:off x="1534757" y="1537330"/>
              <a:ext cx="785706" cy="335783"/>
              <a:chOff x="2676175" y="3468400"/>
              <a:chExt cx="931800" cy="364800"/>
            </a:xfrm>
          </p:grpSpPr>
          <p:sp>
            <p:nvSpPr>
              <p:cNvPr id="95" name="Google Shape;95;p13"/>
              <p:cNvSpPr/>
              <p:nvPr/>
            </p:nvSpPr>
            <p:spPr>
              <a:xfrm>
                <a:off x="2676175" y="3468400"/>
                <a:ext cx="465900" cy="3648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13"/>
              <p:cNvSpPr/>
              <p:nvPr/>
            </p:nvSpPr>
            <p:spPr>
              <a:xfrm>
                <a:off x="3142075" y="3468400"/>
                <a:ext cx="465900" cy="3648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7" name="Google Shape;97;p13"/>
            <p:cNvSpPr/>
            <p:nvPr/>
          </p:nvSpPr>
          <p:spPr>
            <a:xfrm rot="-2391360">
              <a:off x="2189356" y="1152525"/>
              <a:ext cx="392753" cy="335674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8" name="Google Shape;98;p13"/>
          <p:cNvSpPr/>
          <p:nvPr/>
        </p:nvSpPr>
        <p:spPr>
          <a:xfrm flipH="1" rot="635164">
            <a:off x="6643596" y="491914"/>
            <a:ext cx="377220" cy="322839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9" name="Google Shape;99;p13"/>
          <p:cNvGrpSpPr/>
          <p:nvPr/>
        </p:nvGrpSpPr>
        <p:grpSpPr>
          <a:xfrm flipH="1" rot="-411460">
            <a:off x="7062258" y="521082"/>
            <a:ext cx="1704298" cy="1929800"/>
            <a:chOff x="321190" y="2224345"/>
            <a:chExt cx="1771096" cy="2012011"/>
          </a:xfrm>
        </p:grpSpPr>
        <p:grpSp>
          <p:nvGrpSpPr>
            <p:cNvPr id="100" name="Google Shape;100;p13"/>
            <p:cNvGrpSpPr/>
            <p:nvPr/>
          </p:nvGrpSpPr>
          <p:grpSpPr>
            <a:xfrm>
              <a:off x="494133" y="2224345"/>
              <a:ext cx="1598152" cy="1806895"/>
              <a:chOff x="956133" y="3763595"/>
              <a:chExt cx="1598152" cy="1806895"/>
            </a:xfrm>
          </p:grpSpPr>
          <p:grpSp>
            <p:nvGrpSpPr>
              <p:cNvPr id="101" name="Google Shape;101;p13"/>
              <p:cNvGrpSpPr/>
              <p:nvPr/>
            </p:nvGrpSpPr>
            <p:grpSpPr>
              <a:xfrm rot="458586">
                <a:off x="1052154" y="3981627"/>
                <a:ext cx="1138109" cy="1519929"/>
                <a:chOff x="2652322" y="3290218"/>
                <a:chExt cx="1138127" cy="1519953"/>
              </a:xfrm>
            </p:grpSpPr>
            <p:grpSp>
              <p:nvGrpSpPr>
                <p:cNvPr id="102" name="Google Shape;102;p13"/>
                <p:cNvGrpSpPr/>
                <p:nvPr/>
              </p:nvGrpSpPr>
              <p:grpSpPr>
                <a:xfrm rot="-4004765">
                  <a:off x="2568830" y="4215060"/>
                  <a:ext cx="785692" cy="335788"/>
                  <a:chOff x="2676175" y="3468400"/>
                  <a:chExt cx="931800" cy="364800"/>
                </a:xfrm>
              </p:grpSpPr>
              <p:sp>
                <p:nvSpPr>
                  <p:cNvPr id="103" name="Google Shape;103;p13"/>
                  <p:cNvSpPr/>
                  <p:nvPr/>
                </p:nvSpPr>
                <p:spPr>
                  <a:xfrm>
                    <a:off x="2676175" y="3468400"/>
                    <a:ext cx="465900" cy="3648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4" name="Google Shape;104;p13"/>
                  <p:cNvSpPr/>
                  <p:nvPr/>
                </p:nvSpPr>
                <p:spPr>
                  <a:xfrm>
                    <a:off x="3142075" y="3468400"/>
                    <a:ext cx="465900" cy="3648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05" name="Google Shape;105;p13"/>
                <p:cNvGrpSpPr/>
                <p:nvPr/>
              </p:nvGrpSpPr>
              <p:grpSpPr>
                <a:xfrm rot="-2946986">
                  <a:off x="3013536" y="3529236"/>
                  <a:ext cx="785701" cy="335815"/>
                  <a:chOff x="2676175" y="3468400"/>
                  <a:chExt cx="931800" cy="364800"/>
                </a:xfrm>
              </p:grpSpPr>
              <p:sp>
                <p:nvSpPr>
                  <p:cNvPr id="106" name="Google Shape;106;p13"/>
                  <p:cNvSpPr/>
                  <p:nvPr/>
                </p:nvSpPr>
                <p:spPr>
                  <a:xfrm>
                    <a:off x="2676175" y="3468400"/>
                    <a:ext cx="465900" cy="3648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7" name="Google Shape;107;p13"/>
                  <p:cNvSpPr/>
                  <p:nvPr/>
                </p:nvSpPr>
                <p:spPr>
                  <a:xfrm>
                    <a:off x="3142075" y="3468400"/>
                    <a:ext cx="465900" cy="3648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sp>
            <p:nvSpPr>
              <p:cNvPr id="108" name="Google Shape;108;p13"/>
              <p:cNvSpPr/>
              <p:nvPr/>
            </p:nvSpPr>
            <p:spPr>
              <a:xfrm rot="-2488200">
                <a:off x="2099603" y="3851588"/>
                <a:ext cx="392765" cy="335813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9" name="Google Shape;109;p13"/>
            <p:cNvSpPr/>
            <p:nvPr/>
          </p:nvSpPr>
          <p:spPr>
            <a:xfrm rot="-3547577">
              <a:off x="369555" y="3813651"/>
              <a:ext cx="392869" cy="335709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0" name="Google Shape;110;p13"/>
          <p:cNvSpPr/>
          <p:nvPr/>
        </p:nvSpPr>
        <p:spPr>
          <a:xfrm>
            <a:off x="4123650" y="4604775"/>
            <a:ext cx="1195500" cy="4113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講桌</a:t>
            </a:r>
            <a:endParaRPr/>
          </a:p>
        </p:txBody>
      </p:sp>
      <p:grpSp>
        <p:nvGrpSpPr>
          <p:cNvPr id="111" name="Google Shape;111;p13"/>
          <p:cNvGrpSpPr/>
          <p:nvPr/>
        </p:nvGrpSpPr>
        <p:grpSpPr>
          <a:xfrm rot="11074">
            <a:off x="2625289" y="3156225"/>
            <a:ext cx="1731961" cy="1924266"/>
            <a:chOff x="2652322" y="2803846"/>
            <a:chExt cx="1799805" cy="2006325"/>
          </a:xfrm>
        </p:grpSpPr>
        <p:grpSp>
          <p:nvGrpSpPr>
            <p:cNvPr id="112" name="Google Shape;112;p13"/>
            <p:cNvGrpSpPr/>
            <p:nvPr/>
          </p:nvGrpSpPr>
          <p:grpSpPr>
            <a:xfrm rot="-4004765">
              <a:off x="2568830" y="4215060"/>
              <a:ext cx="785692" cy="335788"/>
              <a:chOff x="2676175" y="3468400"/>
              <a:chExt cx="931800" cy="364800"/>
            </a:xfrm>
          </p:grpSpPr>
          <p:sp>
            <p:nvSpPr>
              <p:cNvPr id="113" name="Google Shape;113;p13"/>
              <p:cNvSpPr/>
              <p:nvPr/>
            </p:nvSpPr>
            <p:spPr>
              <a:xfrm>
                <a:off x="2676175" y="3468400"/>
                <a:ext cx="465900" cy="3648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13"/>
              <p:cNvSpPr/>
              <p:nvPr/>
            </p:nvSpPr>
            <p:spPr>
              <a:xfrm>
                <a:off x="3142075" y="3468400"/>
                <a:ext cx="465900" cy="3648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5" name="Google Shape;115;p13"/>
            <p:cNvGrpSpPr/>
            <p:nvPr/>
          </p:nvGrpSpPr>
          <p:grpSpPr>
            <a:xfrm rot="-2946986">
              <a:off x="3013536" y="3529236"/>
              <a:ext cx="785701" cy="335815"/>
              <a:chOff x="2676175" y="3468400"/>
              <a:chExt cx="931800" cy="364800"/>
            </a:xfrm>
          </p:grpSpPr>
          <p:sp>
            <p:nvSpPr>
              <p:cNvPr id="116" name="Google Shape;116;p13"/>
              <p:cNvSpPr/>
              <p:nvPr/>
            </p:nvSpPr>
            <p:spPr>
              <a:xfrm>
                <a:off x="2676175" y="3468400"/>
                <a:ext cx="465900" cy="3648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13"/>
              <p:cNvSpPr/>
              <p:nvPr/>
            </p:nvSpPr>
            <p:spPr>
              <a:xfrm>
                <a:off x="3142075" y="3468400"/>
                <a:ext cx="465900" cy="3648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13"/>
            <p:cNvGrpSpPr/>
            <p:nvPr/>
          </p:nvGrpSpPr>
          <p:grpSpPr>
            <a:xfrm rot="-1872787">
              <a:off x="3636255" y="2983156"/>
              <a:ext cx="785756" cy="335821"/>
              <a:chOff x="2676175" y="3468400"/>
              <a:chExt cx="931800" cy="364800"/>
            </a:xfrm>
          </p:grpSpPr>
          <p:sp>
            <p:nvSpPr>
              <p:cNvPr id="119" name="Google Shape;119;p13"/>
              <p:cNvSpPr/>
              <p:nvPr/>
            </p:nvSpPr>
            <p:spPr>
              <a:xfrm>
                <a:off x="2676175" y="3468400"/>
                <a:ext cx="465900" cy="3648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13"/>
              <p:cNvSpPr/>
              <p:nvPr/>
            </p:nvSpPr>
            <p:spPr>
              <a:xfrm>
                <a:off x="3142075" y="3468400"/>
                <a:ext cx="465900" cy="3648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1" name="Google Shape;121;p13"/>
          <p:cNvGrpSpPr/>
          <p:nvPr/>
        </p:nvGrpSpPr>
        <p:grpSpPr>
          <a:xfrm rot="-2071037">
            <a:off x="2791220" y="2535482"/>
            <a:ext cx="753623" cy="323047"/>
            <a:chOff x="2676175" y="3468400"/>
            <a:chExt cx="931800" cy="364800"/>
          </a:xfrm>
        </p:grpSpPr>
        <p:sp>
          <p:nvSpPr>
            <p:cNvPr id="122" name="Google Shape;122;p13"/>
            <p:cNvSpPr/>
            <p:nvPr/>
          </p:nvSpPr>
          <p:spPr>
            <a:xfrm>
              <a:off x="2676175" y="3468400"/>
              <a:ext cx="465900" cy="364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3"/>
            <p:cNvSpPr/>
            <p:nvPr/>
          </p:nvSpPr>
          <p:spPr>
            <a:xfrm>
              <a:off x="3142075" y="3468400"/>
              <a:ext cx="465900" cy="364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4" name="Google Shape;124;p13"/>
          <p:cNvGrpSpPr/>
          <p:nvPr/>
        </p:nvGrpSpPr>
        <p:grpSpPr>
          <a:xfrm rot="-1011750">
            <a:off x="3502824" y="2206801"/>
            <a:ext cx="754882" cy="322556"/>
            <a:chOff x="2676175" y="3468400"/>
            <a:chExt cx="931800" cy="364800"/>
          </a:xfrm>
        </p:grpSpPr>
        <p:sp>
          <p:nvSpPr>
            <p:cNvPr id="125" name="Google Shape;125;p13"/>
            <p:cNvSpPr/>
            <p:nvPr/>
          </p:nvSpPr>
          <p:spPr>
            <a:xfrm>
              <a:off x="2676175" y="3468400"/>
              <a:ext cx="465900" cy="364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3"/>
            <p:cNvSpPr/>
            <p:nvPr/>
          </p:nvSpPr>
          <p:spPr>
            <a:xfrm>
              <a:off x="3142075" y="3468400"/>
              <a:ext cx="465900" cy="364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7" name="Google Shape;127;p13"/>
          <p:cNvGrpSpPr/>
          <p:nvPr/>
        </p:nvGrpSpPr>
        <p:grpSpPr>
          <a:xfrm rot="-683295">
            <a:off x="1395872" y="2936268"/>
            <a:ext cx="1702421" cy="1931787"/>
            <a:chOff x="321190" y="2224345"/>
            <a:chExt cx="1771096" cy="2012011"/>
          </a:xfrm>
        </p:grpSpPr>
        <p:grpSp>
          <p:nvGrpSpPr>
            <p:cNvPr id="128" name="Google Shape;128;p13"/>
            <p:cNvGrpSpPr/>
            <p:nvPr/>
          </p:nvGrpSpPr>
          <p:grpSpPr>
            <a:xfrm>
              <a:off x="494133" y="2224345"/>
              <a:ext cx="1598152" cy="1806895"/>
              <a:chOff x="956133" y="3763595"/>
              <a:chExt cx="1598152" cy="1806895"/>
            </a:xfrm>
          </p:grpSpPr>
          <p:grpSp>
            <p:nvGrpSpPr>
              <p:cNvPr id="129" name="Google Shape;129;p13"/>
              <p:cNvGrpSpPr/>
              <p:nvPr/>
            </p:nvGrpSpPr>
            <p:grpSpPr>
              <a:xfrm rot="458586">
                <a:off x="1052154" y="3981627"/>
                <a:ext cx="1138109" cy="1519929"/>
                <a:chOff x="2652322" y="3290218"/>
                <a:chExt cx="1138127" cy="1519953"/>
              </a:xfrm>
            </p:grpSpPr>
            <p:grpSp>
              <p:nvGrpSpPr>
                <p:cNvPr id="130" name="Google Shape;130;p13"/>
                <p:cNvGrpSpPr/>
                <p:nvPr/>
              </p:nvGrpSpPr>
              <p:grpSpPr>
                <a:xfrm rot="-4004765">
                  <a:off x="2568830" y="4215060"/>
                  <a:ext cx="785692" cy="335788"/>
                  <a:chOff x="2676175" y="3468400"/>
                  <a:chExt cx="931800" cy="364800"/>
                </a:xfrm>
              </p:grpSpPr>
              <p:sp>
                <p:nvSpPr>
                  <p:cNvPr id="131" name="Google Shape;131;p13"/>
                  <p:cNvSpPr/>
                  <p:nvPr/>
                </p:nvSpPr>
                <p:spPr>
                  <a:xfrm>
                    <a:off x="2676175" y="3468400"/>
                    <a:ext cx="465900" cy="3648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32" name="Google Shape;132;p13"/>
                  <p:cNvSpPr/>
                  <p:nvPr/>
                </p:nvSpPr>
                <p:spPr>
                  <a:xfrm>
                    <a:off x="3142075" y="3468400"/>
                    <a:ext cx="465900" cy="3648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33" name="Google Shape;133;p13"/>
                <p:cNvGrpSpPr/>
                <p:nvPr/>
              </p:nvGrpSpPr>
              <p:grpSpPr>
                <a:xfrm rot="-2946986">
                  <a:off x="3013536" y="3529236"/>
                  <a:ext cx="785701" cy="335815"/>
                  <a:chOff x="2676175" y="3468400"/>
                  <a:chExt cx="931800" cy="364800"/>
                </a:xfrm>
              </p:grpSpPr>
              <p:sp>
                <p:nvSpPr>
                  <p:cNvPr id="134" name="Google Shape;134;p13"/>
                  <p:cNvSpPr/>
                  <p:nvPr/>
                </p:nvSpPr>
                <p:spPr>
                  <a:xfrm>
                    <a:off x="2676175" y="3468400"/>
                    <a:ext cx="465900" cy="3648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35" name="Google Shape;135;p13"/>
                  <p:cNvSpPr/>
                  <p:nvPr/>
                </p:nvSpPr>
                <p:spPr>
                  <a:xfrm>
                    <a:off x="3142075" y="3468400"/>
                    <a:ext cx="465900" cy="3648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sp>
            <p:nvSpPr>
              <p:cNvPr id="136" name="Google Shape;136;p13"/>
              <p:cNvSpPr/>
              <p:nvPr/>
            </p:nvSpPr>
            <p:spPr>
              <a:xfrm rot="-2488200">
                <a:off x="2099603" y="3851588"/>
                <a:ext cx="392765" cy="335813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7" name="Google Shape;137;p13"/>
            <p:cNvSpPr/>
            <p:nvPr/>
          </p:nvSpPr>
          <p:spPr>
            <a:xfrm rot="-3547577">
              <a:off x="369555" y="3813651"/>
              <a:ext cx="392869" cy="335709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8" name="Google Shape;138;p13"/>
          <p:cNvGrpSpPr/>
          <p:nvPr/>
        </p:nvGrpSpPr>
        <p:grpSpPr>
          <a:xfrm rot="-898782">
            <a:off x="3019029" y="1247079"/>
            <a:ext cx="754879" cy="322523"/>
            <a:chOff x="2676175" y="3468400"/>
            <a:chExt cx="931800" cy="364800"/>
          </a:xfrm>
        </p:grpSpPr>
        <p:sp>
          <p:nvSpPr>
            <p:cNvPr id="139" name="Google Shape;139;p13"/>
            <p:cNvSpPr/>
            <p:nvPr/>
          </p:nvSpPr>
          <p:spPr>
            <a:xfrm>
              <a:off x="2676175" y="3468400"/>
              <a:ext cx="465900" cy="364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3"/>
            <p:cNvSpPr/>
            <p:nvPr/>
          </p:nvSpPr>
          <p:spPr>
            <a:xfrm>
              <a:off x="3142075" y="3468400"/>
              <a:ext cx="465900" cy="364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1" name="Google Shape;141;p13"/>
          <p:cNvGrpSpPr/>
          <p:nvPr/>
        </p:nvGrpSpPr>
        <p:grpSpPr>
          <a:xfrm rot="-646405">
            <a:off x="729118" y="2206199"/>
            <a:ext cx="1536375" cy="1734365"/>
            <a:chOff x="956133" y="3763595"/>
            <a:chExt cx="1598152" cy="1806895"/>
          </a:xfrm>
        </p:grpSpPr>
        <p:grpSp>
          <p:nvGrpSpPr>
            <p:cNvPr id="142" name="Google Shape;142;p13"/>
            <p:cNvGrpSpPr/>
            <p:nvPr/>
          </p:nvGrpSpPr>
          <p:grpSpPr>
            <a:xfrm rot="458586">
              <a:off x="1052154" y="3981627"/>
              <a:ext cx="1138109" cy="1519929"/>
              <a:chOff x="2652322" y="3290218"/>
              <a:chExt cx="1138127" cy="1519953"/>
            </a:xfrm>
          </p:grpSpPr>
          <p:grpSp>
            <p:nvGrpSpPr>
              <p:cNvPr id="143" name="Google Shape;143;p13"/>
              <p:cNvGrpSpPr/>
              <p:nvPr/>
            </p:nvGrpSpPr>
            <p:grpSpPr>
              <a:xfrm rot="-4004765">
                <a:off x="2568830" y="4215060"/>
                <a:ext cx="785692" cy="335788"/>
                <a:chOff x="2676175" y="3468400"/>
                <a:chExt cx="931800" cy="364800"/>
              </a:xfrm>
            </p:grpSpPr>
            <p:sp>
              <p:nvSpPr>
                <p:cNvPr id="144" name="Google Shape;144;p13"/>
                <p:cNvSpPr/>
                <p:nvPr/>
              </p:nvSpPr>
              <p:spPr>
                <a:xfrm>
                  <a:off x="2676175" y="3468400"/>
                  <a:ext cx="465900" cy="3648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5" name="Google Shape;145;p13"/>
                <p:cNvSpPr/>
                <p:nvPr/>
              </p:nvSpPr>
              <p:spPr>
                <a:xfrm>
                  <a:off x="3142075" y="3468400"/>
                  <a:ext cx="465900" cy="3648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46" name="Google Shape;146;p13"/>
              <p:cNvGrpSpPr/>
              <p:nvPr/>
            </p:nvGrpSpPr>
            <p:grpSpPr>
              <a:xfrm rot="-2946986">
                <a:off x="3013536" y="3529236"/>
                <a:ext cx="785701" cy="335815"/>
                <a:chOff x="2676175" y="3468400"/>
                <a:chExt cx="931800" cy="364800"/>
              </a:xfrm>
            </p:grpSpPr>
            <p:sp>
              <p:nvSpPr>
                <p:cNvPr id="147" name="Google Shape;147;p13"/>
                <p:cNvSpPr/>
                <p:nvPr/>
              </p:nvSpPr>
              <p:spPr>
                <a:xfrm>
                  <a:off x="2676175" y="3468400"/>
                  <a:ext cx="465900" cy="3648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" name="Google Shape;148;p13"/>
                <p:cNvSpPr/>
                <p:nvPr/>
              </p:nvSpPr>
              <p:spPr>
                <a:xfrm>
                  <a:off x="3142075" y="3468400"/>
                  <a:ext cx="465900" cy="3648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149" name="Google Shape;149;p13"/>
            <p:cNvSpPr/>
            <p:nvPr/>
          </p:nvSpPr>
          <p:spPr>
            <a:xfrm rot="-2488200">
              <a:off x="2099603" y="3851588"/>
              <a:ext cx="392765" cy="335813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0" name="Google Shape;150;p13"/>
          <p:cNvGrpSpPr/>
          <p:nvPr/>
        </p:nvGrpSpPr>
        <p:grpSpPr>
          <a:xfrm rot="356390">
            <a:off x="1966574" y="1369354"/>
            <a:ext cx="1083324" cy="978085"/>
            <a:chOff x="1518463" y="1065662"/>
            <a:chExt cx="1125569" cy="1020243"/>
          </a:xfrm>
        </p:grpSpPr>
        <p:grpSp>
          <p:nvGrpSpPr>
            <p:cNvPr id="151" name="Google Shape;151;p13"/>
            <p:cNvGrpSpPr/>
            <p:nvPr/>
          </p:nvGrpSpPr>
          <p:grpSpPr>
            <a:xfrm rot="-2391988">
              <a:off x="1534757" y="1537330"/>
              <a:ext cx="785706" cy="335783"/>
              <a:chOff x="2676175" y="3468400"/>
              <a:chExt cx="931800" cy="364800"/>
            </a:xfrm>
          </p:grpSpPr>
          <p:sp>
            <p:nvSpPr>
              <p:cNvPr id="152" name="Google Shape;152;p13"/>
              <p:cNvSpPr/>
              <p:nvPr/>
            </p:nvSpPr>
            <p:spPr>
              <a:xfrm>
                <a:off x="2676175" y="3468400"/>
                <a:ext cx="465900" cy="3648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3"/>
              <p:cNvSpPr/>
              <p:nvPr/>
            </p:nvSpPr>
            <p:spPr>
              <a:xfrm>
                <a:off x="3142075" y="3468400"/>
                <a:ext cx="465900" cy="3648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54" name="Google Shape;154;p13"/>
            <p:cNvSpPr/>
            <p:nvPr/>
          </p:nvSpPr>
          <p:spPr>
            <a:xfrm rot="-2391360">
              <a:off x="2189356" y="1152525"/>
              <a:ext cx="392753" cy="335674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5" name="Google Shape;155;p13"/>
          <p:cNvSpPr/>
          <p:nvPr/>
        </p:nvSpPr>
        <p:spPr>
          <a:xfrm rot="-635164">
            <a:off x="2421994" y="581726"/>
            <a:ext cx="377220" cy="322839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6" name="Google Shape;156;p13"/>
          <p:cNvGrpSpPr/>
          <p:nvPr/>
        </p:nvGrpSpPr>
        <p:grpSpPr>
          <a:xfrm rot="411460">
            <a:off x="676255" y="588295"/>
            <a:ext cx="1704298" cy="1929800"/>
            <a:chOff x="321190" y="2224345"/>
            <a:chExt cx="1771096" cy="2012011"/>
          </a:xfrm>
        </p:grpSpPr>
        <p:grpSp>
          <p:nvGrpSpPr>
            <p:cNvPr id="157" name="Google Shape;157;p13"/>
            <p:cNvGrpSpPr/>
            <p:nvPr/>
          </p:nvGrpSpPr>
          <p:grpSpPr>
            <a:xfrm>
              <a:off x="494133" y="2224345"/>
              <a:ext cx="1598152" cy="1806895"/>
              <a:chOff x="956133" y="3763595"/>
              <a:chExt cx="1598152" cy="1806895"/>
            </a:xfrm>
          </p:grpSpPr>
          <p:grpSp>
            <p:nvGrpSpPr>
              <p:cNvPr id="158" name="Google Shape;158;p13"/>
              <p:cNvGrpSpPr/>
              <p:nvPr/>
            </p:nvGrpSpPr>
            <p:grpSpPr>
              <a:xfrm rot="458586">
                <a:off x="1052154" y="3981627"/>
                <a:ext cx="1138109" cy="1519929"/>
                <a:chOff x="2652322" y="3290218"/>
                <a:chExt cx="1138127" cy="1519953"/>
              </a:xfrm>
            </p:grpSpPr>
            <p:grpSp>
              <p:nvGrpSpPr>
                <p:cNvPr id="159" name="Google Shape;159;p13"/>
                <p:cNvGrpSpPr/>
                <p:nvPr/>
              </p:nvGrpSpPr>
              <p:grpSpPr>
                <a:xfrm rot="-4004765">
                  <a:off x="2568830" y="4215060"/>
                  <a:ext cx="785692" cy="335788"/>
                  <a:chOff x="2676175" y="3468400"/>
                  <a:chExt cx="931800" cy="364800"/>
                </a:xfrm>
              </p:grpSpPr>
              <p:sp>
                <p:nvSpPr>
                  <p:cNvPr id="160" name="Google Shape;160;p13"/>
                  <p:cNvSpPr/>
                  <p:nvPr/>
                </p:nvSpPr>
                <p:spPr>
                  <a:xfrm>
                    <a:off x="2676175" y="3468400"/>
                    <a:ext cx="465900" cy="3648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1" name="Google Shape;161;p13"/>
                  <p:cNvSpPr/>
                  <p:nvPr/>
                </p:nvSpPr>
                <p:spPr>
                  <a:xfrm>
                    <a:off x="3142075" y="3468400"/>
                    <a:ext cx="465900" cy="3648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62" name="Google Shape;162;p13"/>
                <p:cNvGrpSpPr/>
                <p:nvPr/>
              </p:nvGrpSpPr>
              <p:grpSpPr>
                <a:xfrm rot="-2946986">
                  <a:off x="3013536" y="3529236"/>
                  <a:ext cx="785701" cy="335815"/>
                  <a:chOff x="2676175" y="3468400"/>
                  <a:chExt cx="931800" cy="364800"/>
                </a:xfrm>
              </p:grpSpPr>
              <p:sp>
                <p:nvSpPr>
                  <p:cNvPr id="163" name="Google Shape;163;p13"/>
                  <p:cNvSpPr/>
                  <p:nvPr/>
                </p:nvSpPr>
                <p:spPr>
                  <a:xfrm>
                    <a:off x="2676175" y="3468400"/>
                    <a:ext cx="465900" cy="3648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4" name="Google Shape;164;p13"/>
                  <p:cNvSpPr/>
                  <p:nvPr/>
                </p:nvSpPr>
                <p:spPr>
                  <a:xfrm>
                    <a:off x="3142075" y="3468400"/>
                    <a:ext cx="465900" cy="3648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sp>
            <p:nvSpPr>
              <p:cNvPr id="165" name="Google Shape;165;p13"/>
              <p:cNvSpPr/>
              <p:nvPr/>
            </p:nvSpPr>
            <p:spPr>
              <a:xfrm rot="-2488200">
                <a:off x="2099603" y="3851588"/>
                <a:ext cx="392765" cy="335813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66" name="Google Shape;166;p13"/>
            <p:cNvSpPr/>
            <p:nvPr/>
          </p:nvSpPr>
          <p:spPr>
            <a:xfrm rot="-3547577">
              <a:off x="369555" y="3813651"/>
              <a:ext cx="392869" cy="335709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7" name="Google Shape;167;p13"/>
          <p:cNvGrpSpPr/>
          <p:nvPr/>
        </p:nvGrpSpPr>
        <p:grpSpPr>
          <a:xfrm rot="336366">
            <a:off x="369519" y="189031"/>
            <a:ext cx="1151716" cy="1162989"/>
            <a:chOff x="1444569" y="1065662"/>
            <a:chExt cx="1199463" cy="1236839"/>
          </a:xfrm>
        </p:grpSpPr>
        <p:grpSp>
          <p:nvGrpSpPr>
            <p:cNvPr id="168" name="Google Shape;168;p13"/>
            <p:cNvGrpSpPr/>
            <p:nvPr/>
          </p:nvGrpSpPr>
          <p:grpSpPr>
            <a:xfrm rot="-2391988">
              <a:off x="1517356" y="1539344"/>
              <a:ext cx="877432" cy="545319"/>
              <a:chOff x="2566520" y="3463442"/>
              <a:chExt cx="1040581" cy="592443"/>
            </a:xfrm>
          </p:grpSpPr>
          <p:sp>
            <p:nvSpPr>
              <p:cNvPr id="169" name="Google Shape;169;p13"/>
              <p:cNvSpPr/>
              <p:nvPr/>
            </p:nvSpPr>
            <p:spPr>
              <a:xfrm rot="-1228644">
                <a:off x="2627270" y="3621509"/>
                <a:ext cx="460499" cy="36985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p13"/>
              <p:cNvSpPr/>
              <p:nvPr/>
            </p:nvSpPr>
            <p:spPr>
              <a:xfrm rot="-516673">
                <a:off x="3112481" y="3495349"/>
                <a:ext cx="464840" cy="365786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1" name="Google Shape;171;p13"/>
            <p:cNvSpPr/>
            <p:nvPr/>
          </p:nvSpPr>
          <p:spPr>
            <a:xfrm rot="-2391360">
              <a:off x="2189356" y="1152525"/>
              <a:ext cx="392753" cy="335674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2" name="Google Shape;172;p13"/>
          <p:cNvSpPr/>
          <p:nvPr/>
        </p:nvSpPr>
        <p:spPr>
          <a:xfrm rot="-1281456">
            <a:off x="1469098" y="116144"/>
            <a:ext cx="373983" cy="318623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4"/>
          <p:cNvSpPr/>
          <p:nvPr/>
        </p:nvSpPr>
        <p:spPr>
          <a:xfrm>
            <a:off x="3785550" y="264925"/>
            <a:ext cx="1572900" cy="5439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/>
              <a:t>講桌</a:t>
            </a:r>
            <a:endParaRPr b="1" sz="2400"/>
          </a:p>
        </p:txBody>
      </p:sp>
      <p:sp>
        <p:nvSpPr>
          <p:cNvPr id="178" name="Google Shape;178;p14"/>
          <p:cNvSpPr txBox="1"/>
          <p:nvPr/>
        </p:nvSpPr>
        <p:spPr>
          <a:xfrm rot="2102724">
            <a:off x="2213207" y="81111"/>
            <a:ext cx="63320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grpSp>
        <p:nvGrpSpPr>
          <p:cNvPr id="179" name="Google Shape;179;p14"/>
          <p:cNvGrpSpPr/>
          <p:nvPr/>
        </p:nvGrpSpPr>
        <p:grpSpPr>
          <a:xfrm rot="3052515">
            <a:off x="-513060" y="1479986"/>
            <a:ext cx="5967932" cy="1936897"/>
            <a:chOff x="241287" y="860609"/>
            <a:chExt cx="7454139" cy="2683731"/>
          </a:xfrm>
        </p:grpSpPr>
        <p:grpSp>
          <p:nvGrpSpPr>
            <p:cNvPr id="180" name="Google Shape;180;p14"/>
            <p:cNvGrpSpPr/>
            <p:nvPr/>
          </p:nvGrpSpPr>
          <p:grpSpPr>
            <a:xfrm>
              <a:off x="2369196" y="860609"/>
              <a:ext cx="3440332" cy="681550"/>
              <a:chOff x="437725" y="806700"/>
              <a:chExt cx="3033000" cy="465000"/>
            </a:xfrm>
          </p:grpSpPr>
          <p:sp>
            <p:nvSpPr>
              <p:cNvPr id="181" name="Google Shape;181;p14"/>
              <p:cNvSpPr/>
              <p:nvPr/>
            </p:nvSpPr>
            <p:spPr>
              <a:xfrm>
                <a:off x="437725" y="806700"/>
                <a:ext cx="505500" cy="4650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baseline="30000"/>
              </a:p>
            </p:txBody>
          </p:sp>
          <p:sp>
            <p:nvSpPr>
              <p:cNvPr id="182" name="Google Shape;182;p14"/>
              <p:cNvSpPr/>
              <p:nvPr/>
            </p:nvSpPr>
            <p:spPr>
              <a:xfrm>
                <a:off x="943225" y="806700"/>
                <a:ext cx="505500" cy="4650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baseline="30000"/>
              </a:p>
            </p:txBody>
          </p:sp>
          <p:sp>
            <p:nvSpPr>
              <p:cNvPr id="183" name="Google Shape;183;p14"/>
              <p:cNvSpPr/>
              <p:nvPr/>
            </p:nvSpPr>
            <p:spPr>
              <a:xfrm>
                <a:off x="1448725" y="806700"/>
                <a:ext cx="505500" cy="4650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baseline="30000"/>
              </a:p>
            </p:txBody>
          </p:sp>
          <p:sp>
            <p:nvSpPr>
              <p:cNvPr id="184" name="Google Shape;184;p14"/>
              <p:cNvSpPr/>
              <p:nvPr/>
            </p:nvSpPr>
            <p:spPr>
              <a:xfrm>
                <a:off x="1954225" y="806700"/>
                <a:ext cx="505500" cy="4650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sp>
            <p:nvSpPr>
              <p:cNvPr id="185" name="Google Shape;185;p14"/>
              <p:cNvSpPr/>
              <p:nvPr/>
            </p:nvSpPr>
            <p:spPr>
              <a:xfrm>
                <a:off x="2459725" y="806700"/>
                <a:ext cx="505500" cy="4650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sp>
            <p:nvSpPr>
              <p:cNvPr id="186" name="Google Shape;186;p14"/>
              <p:cNvSpPr/>
              <p:nvPr/>
            </p:nvSpPr>
            <p:spPr>
              <a:xfrm>
                <a:off x="2965225" y="806700"/>
                <a:ext cx="505500" cy="4650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baseline="30000"/>
              </a:p>
            </p:txBody>
          </p:sp>
        </p:grpSp>
        <p:grpSp>
          <p:nvGrpSpPr>
            <p:cNvPr id="187" name="Google Shape;187;p14"/>
            <p:cNvGrpSpPr/>
            <p:nvPr/>
          </p:nvGrpSpPr>
          <p:grpSpPr>
            <a:xfrm>
              <a:off x="1222423" y="1499592"/>
              <a:ext cx="5733928" cy="681568"/>
              <a:chOff x="927416" y="1265078"/>
              <a:chExt cx="4684965" cy="431427"/>
            </a:xfrm>
          </p:grpSpPr>
          <p:grpSp>
            <p:nvGrpSpPr>
              <p:cNvPr id="188" name="Google Shape;188;p14"/>
              <p:cNvGrpSpPr/>
              <p:nvPr/>
            </p:nvGrpSpPr>
            <p:grpSpPr>
              <a:xfrm>
                <a:off x="927416" y="1265078"/>
                <a:ext cx="2810984" cy="431427"/>
                <a:chOff x="437725" y="806700"/>
                <a:chExt cx="3033000" cy="465000"/>
              </a:xfrm>
            </p:grpSpPr>
            <p:sp>
              <p:nvSpPr>
                <p:cNvPr id="189" name="Google Shape;189;p14"/>
                <p:cNvSpPr/>
                <p:nvPr/>
              </p:nvSpPr>
              <p:spPr>
                <a:xfrm>
                  <a:off x="4377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  <p:sp>
              <p:nvSpPr>
                <p:cNvPr id="190" name="Google Shape;190;p14"/>
                <p:cNvSpPr/>
                <p:nvPr/>
              </p:nvSpPr>
              <p:spPr>
                <a:xfrm>
                  <a:off x="9432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  <p:sp>
              <p:nvSpPr>
                <p:cNvPr id="191" name="Google Shape;191;p14"/>
                <p:cNvSpPr/>
                <p:nvPr/>
              </p:nvSpPr>
              <p:spPr>
                <a:xfrm>
                  <a:off x="14487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  <p:sp>
              <p:nvSpPr>
                <p:cNvPr id="192" name="Google Shape;192;p14"/>
                <p:cNvSpPr/>
                <p:nvPr/>
              </p:nvSpPr>
              <p:spPr>
                <a:xfrm>
                  <a:off x="19542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sz="1000">
                    <a:solidFill>
                      <a:schemeClr val="dk1"/>
                    </a:solidFill>
                  </a:endParaRPr>
                </a:p>
              </p:txBody>
            </p:sp>
            <p:sp>
              <p:nvSpPr>
                <p:cNvPr id="193" name="Google Shape;193;p14"/>
                <p:cNvSpPr/>
                <p:nvPr/>
              </p:nvSpPr>
              <p:spPr>
                <a:xfrm>
                  <a:off x="24597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  <p:sp>
              <p:nvSpPr>
                <p:cNvPr id="194" name="Google Shape;194;p14"/>
                <p:cNvSpPr/>
                <p:nvPr/>
              </p:nvSpPr>
              <p:spPr>
                <a:xfrm>
                  <a:off x="29652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</p:grpSp>
          <p:grpSp>
            <p:nvGrpSpPr>
              <p:cNvPr id="195" name="Google Shape;195;p14"/>
              <p:cNvGrpSpPr/>
              <p:nvPr/>
            </p:nvGrpSpPr>
            <p:grpSpPr>
              <a:xfrm>
                <a:off x="3738391" y="1265078"/>
                <a:ext cx="1873990" cy="431427"/>
                <a:chOff x="437725" y="806700"/>
                <a:chExt cx="2022000" cy="465000"/>
              </a:xfrm>
            </p:grpSpPr>
            <p:sp>
              <p:nvSpPr>
                <p:cNvPr id="196" name="Google Shape;196;p14"/>
                <p:cNvSpPr/>
                <p:nvPr/>
              </p:nvSpPr>
              <p:spPr>
                <a:xfrm>
                  <a:off x="4377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  <p:sp>
              <p:nvSpPr>
                <p:cNvPr id="197" name="Google Shape;197;p14"/>
                <p:cNvSpPr/>
                <p:nvPr/>
              </p:nvSpPr>
              <p:spPr>
                <a:xfrm>
                  <a:off x="9432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  <p:sp>
              <p:nvSpPr>
                <p:cNvPr id="198" name="Google Shape;198;p14"/>
                <p:cNvSpPr/>
                <p:nvPr/>
              </p:nvSpPr>
              <p:spPr>
                <a:xfrm>
                  <a:off x="14487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  <p:sp>
              <p:nvSpPr>
                <p:cNvPr id="199" name="Google Shape;199;p14"/>
                <p:cNvSpPr/>
                <p:nvPr/>
              </p:nvSpPr>
              <p:spPr>
                <a:xfrm>
                  <a:off x="19542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</p:grpSp>
        </p:grpSp>
        <p:grpSp>
          <p:nvGrpSpPr>
            <p:cNvPr id="200" name="Google Shape;200;p14"/>
            <p:cNvGrpSpPr/>
            <p:nvPr/>
          </p:nvGrpSpPr>
          <p:grpSpPr>
            <a:xfrm>
              <a:off x="241287" y="2181148"/>
              <a:ext cx="5733928" cy="681568"/>
              <a:chOff x="927416" y="1265078"/>
              <a:chExt cx="4684965" cy="431427"/>
            </a:xfrm>
          </p:grpSpPr>
          <p:grpSp>
            <p:nvGrpSpPr>
              <p:cNvPr id="201" name="Google Shape;201;p14"/>
              <p:cNvGrpSpPr/>
              <p:nvPr/>
            </p:nvGrpSpPr>
            <p:grpSpPr>
              <a:xfrm>
                <a:off x="927416" y="1265078"/>
                <a:ext cx="2810984" cy="431427"/>
                <a:chOff x="437725" y="806700"/>
                <a:chExt cx="3033000" cy="465000"/>
              </a:xfrm>
            </p:grpSpPr>
            <p:sp>
              <p:nvSpPr>
                <p:cNvPr id="202" name="Google Shape;202;p14"/>
                <p:cNvSpPr/>
                <p:nvPr/>
              </p:nvSpPr>
              <p:spPr>
                <a:xfrm>
                  <a:off x="4377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  <p:sp>
              <p:nvSpPr>
                <p:cNvPr id="203" name="Google Shape;203;p14"/>
                <p:cNvSpPr/>
                <p:nvPr/>
              </p:nvSpPr>
              <p:spPr>
                <a:xfrm>
                  <a:off x="9432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  <p:sp>
              <p:nvSpPr>
                <p:cNvPr id="204" name="Google Shape;204;p14"/>
                <p:cNvSpPr/>
                <p:nvPr/>
              </p:nvSpPr>
              <p:spPr>
                <a:xfrm>
                  <a:off x="14487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  <p:sp>
              <p:nvSpPr>
                <p:cNvPr id="205" name="Google Shape;205;p14"/>
                <p:cNvSpPr/>
                <p:nvPr/>
              </p:nvSpPr>
              <p:spPr>
                <a:xfrm>
                  <a:off x="19542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  <p:sp>
              <p:nvSpPr>
                <p:cNvPr id="206" name="Google Shape;206;p14"/>
                <p:cNvSpPr/>
                <p:nvPr/>
              </p:nvSpPr>
              <p:spPr>
                <a:xfrm>
                  <a:off x="24597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  <p:sp>
              <p:nvSpPr>
                <p:cNvPr id="207" name="Google Shape;207;p14"/>
                <p:cNvSpPr/>
                <p:nvPr/>
              </p:nvSpPr>
              <p:spPr>
                <a:xfrm>
                  <a:off x="29652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</p:grpSp>
          <p:grpSp>
            <p:nvGrpSpPr>
              <p:cNvPr id="208" name="Google Shape;208;p14"/>
              <p:cNvGrpSpPr/>
              <p:nvPr/>
            </p:nvGrpSpPr>
            <p:grpSpPr>
              <a:xfrm>
                <a:off x="3738391" y="1265078"/>
                <a:ext cx="1873990" cy="431427"/>
                <a:chOff x="437725" y="806700"/>
                <a:chExt cx="2022000" cy="465000"/>
              </a:xfrm>
            </p:grpSpPr>
            <p:sp>
              <p:nvSpPr>
                <p:cNvPr id="209" name="Google Shape;209;p14"/>
                <p:cNvSpPr/>
                <p:nvPr/>
              </p:nvSpPr>
              <p:spPr>
                <a:xfrm>
                  <a:off x="4377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  <p:sp>
              <p:nvSpPr>
                <p:cNvPr id="210" name="Google Shape;210;p14"/>
                <p:cNvSpPr/>
                <p:nvPr/>
              </p:nvSpPr>
              <p:spPr>
                <a:xfrm>
                  <a:off x="9432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  <p:sp>
              <p:nvSpPr>
                <p:cNvPr id="211" name="Google Shape;211;p14"/>
                <p:cNvSpPr/>
                <p:nvPr/>
              </p:nvSpPr>
              <p:spPr>
                <a:xfrm>
                  <a:off x="14487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  <p:sp>
              <p:nvSpPr>
                <p:cNvPr id="212" name="Google Shape;212;p14"/>
                <p:cNvSpPr/>
                <p:nvPr/>
              </p:nvSpPr>
              <p:spPr>
                <a:xfrm>
                  <a:off x="19542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</p:grpSp>
        </p:grpSp>
        <p:grpSp>
          <p:nvGrpSpPr>
            <p:cNvPr id="213" name="Google Shape;213;p14"/>
            <p:cNvGrpSpPr/>
            <p:nvPr/>
          </p:nvGrpSpPr>
          <p:grpSpPr>
            <a:xfrm>
              <a:off x="5975236" y="2181168"/>
              <a:ext cx="1720191" cy="681563"/>
              <a:chOff x="437725" y="806691"/>
              <a:chExt cx="1516522" cy="465009"/>
            </a:xfrm>
          </p:grpSpPr>
          <p:sp>
            <p:nvSpPr>
              <p:cNvPr id="214" name="Google Shape;214;p14"/>
              <p:cNvSpPr/>
              <p:nvPr/>
            </p:nvSpPr>
            <p:spPr>
              <a:xfrm>
                <a:off x="437725" y="806700"/>
                <a:ext cx="505500" cy="4650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sp>
            <p:nvSpPr>
              <p:cNvPr id="215" name="Google Shape;215;p14"/>
              <p:cNvSpPr/>
              <p:nvPr/>
            </p:nvSpPr>
            <p:spPr>
              <a:xfrm>
                <a:off x="943225" y="806700"/>
                <a:ext cx="505500" cy="4650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sp>
            <p:nvSpPr>
              <p:cNvPr id="216" name="Google Shape;216;p14"/>
              <p:cNvSpPr/>
              <p:nvPr/>
            </p:nvSpPr>
            <p:spPr>
              <a:xfrm>
                <a:off x="1448747" y="806691"/>
                <a:ext cx="505500" cy="4650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</p:grpSp>
        <p:grpSp>
          <p:nvGrpSpPr>
            <p:cNvPr id="217" name="Google Shape;217;p14"/>
            <p:cNvGrpSpPr/>
            <p:nvPr/>
          </p:nvGrpSpPr>
          <p:grpSpPr>
            <a:xfrm>
              <a:off x="2093675" y="2862725"/>
              <a:ext cx="3440332" cy="681550"/>
              <a:chOff x="437725" y="806700"/>
              <a:chExt cx="3033000" cy="465000"/>
            </a:xfrm>
          </p:grpSpPr>
          <p:sp>
            <p:nvSpPr>
              <p:cNvPr id="218" name="Google Shape;218;p14"/>
              <p:cNvSpPr/>
              <p:nvPr/>
            </p:nvSpPr>
            <p:spPr>
              <a:xfrm>
                <a:off x="437725" y="806700"/>
                <a:ext cx="505500" cy="4650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baseline="30000"/>
              </a:p>
            </p:txBody>
          </p:sp>
          <p:sp>
            <p:nvSpPr>
              <p:cNvPr id="219" name="Google Shape;219;p14"/>
              <p:cNvSpPr/>
              <p:nvPr/>
            </p:nvSpPr>
            <p:spPr>
              <a:xfrm>
                <a:off x="943225" y="806700"/>
                <a:ext cx="505500" cy="4650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baseline="30000"/>
              </a:p>
            </p:txBody>
          </p:sp>
          <p:sp>
            <p:nvSpPr>
              <p:cNvPr id="220" name="Google Shape;220;p14"/>
              <p:cNvSpPr/>
              <p:nvPr/>
            </p:nvSpPr>
            <p:spPr>
              <a:xfrm>
                <a:off x="1448725" y="806700"/>
                <a:ext cx="505500" cy="4650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baseline="30000"/>
              </a:p>
            </p:txBody>
          </p:sp>
          <p:sp>
            <p:nvSpPr>
              <p:cNvPr id="221" name="Google Shape;221;p14"/>
              <p:cNvSpPr/>
              <p:nvPr/>
            </p:nvSpPr>
            <p:spPr>
              <a:xfrm>
                <a:off x="1954225" y="806700"/>
                <a:ext cx="505500" cy="4650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sp>
            <p:nvSpPr>
              <p:cNvPr id="222" name="Google Shape;222;p14"/>
              <p:cNvSpPr/>
              <p:nvPr/>
            </p:nvSpPr>
            <p:spPr>
              <a:xfrm>
                <a:off x="2459725" y="806700"/>
                <a:ext cx="505500" cy="4650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sp>
            <p:nvSpPr>
              <p:cNvPr id="223" name="Google Shape;223;p14"/>
              <p:cNvSpPr/>
              <p:nvPr/>
            </p:nvSpPr>
            <p:spPr>
              <a:xfrm>
                <a:off x="2965225" y="806700"/>
                <a:ext cx="505500" cy="4650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baseline="30000"/>
              </a:p>
            </p:txBody>
          </p:sp>
        </p:grpSp>
        <p:sp>
          <p:nvSpPr>
            <p:cNvPr id="224" name="Google Shape;224;p14"/>
            <p:cNvSpPr/>
            <p:nvPr/>
          </p:nvSpPr>
          <p:spPr>
            <a:xfrm>
              <a:off x="5533980" y="2862739"/>
              <a:ext cx="573600" cy="681600"/>
            </a:xfrm>
            <a:prstGeom prst="rect">
              <a:avLst/>
            </a:prstGeom>
            <a:solidFill>
              <a:srgbClr val="FFFFFF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baseline="30000"/>
            </a:p>
          </p:txBody>
        </p:sp>
      </p:grpSp>
      <p:grpSp>
        <p:nvGrpSpPr>
          <p:cNvPr id="225" name="Google Shape;225;p14"/>
          <p:cNvGrpSpPr/>
          <p:nvPr/>
        </p:nvGrpSpPr>
        <p:grpSpPr>
          <a:xfrm>
            <a:off x="4168222" y="-418184"/>
            <a:ext cx="5195454" cy="5792626"/>
            <a:chOff x="4168222" y="-418184"/>
            <a:chExt cx="5195454" cy="5792626"/>
          </a:xfrm>
        </p:grpSpPr>
        <p:grpSp>
          <p:nvGrpSpPr>
            <p:cNvPr id="226" name="Google Shape;226;p14"/>
            <p:cNvGrpSpPr/>
            <p:nvPr/>
          </p:nvGrpSpPr>
          <p:grpSpPr>
            <a:xfrm flipH="1" rot="-3052515">
              <a:off x="3781983" y="1556708"/>
              <a:ext cx="5967932" cy="1842842"/>
              <a:chOff x="241287" y="860609"/>
              <a:chExt cx="7454139" cy="2683731"/>
            </a:xfrm>
          </p:grpSpPr>
          <p:grpSp>
            <p:nvGrpSpPr>
              <p:cNvPr id="227" name="Google Shape;227;p14"/>
              <p:cNvGrpSpPr/>
              <p:nvPr/>
            </p:nvGrpSpPr>
            <p:grpSpPr>
              <a:xfrm>
                <a:off x="2369196" y="860609"/>
                <a:ext cx="3440332" cy="681550"/>
                <a:chOff x="437725" y="806700"/>
                <a:chExt cx="3033000" cy="465000"/>
              </a:xfrm>
            </p:grpSpPr>
            <p:sp>
              <p:nvSpPr>
                <p:cNvPr id="228" name="Google Shape;228;p14"/>
                <p:cNvSpPr/>
                <p:nvPr/>
              </p:nvSpPr>
              <p:spPr>
                <a:xfrm>
                  <a:off x="4377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  <p:sp>
              <p:nvSpPr>
                <p:cNvPr id="229" name="Google Shape;229;p14"/>
                <p:cNvSpPr/>
                <p:nvPr/>
              </p:nvSpPr>
              <p:spPr>
                <a:xfrm>
                  <a:off x="9432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  <p:sp>
              <p:nvSpPr>
                <p:cNvPr id="230" name="Google Shape;230;p14"/>
                <p:cNvSpPr/>
                <p:nvPr/>
              </p:nvSpPr>
              <p:spPr>
                <a:xfrm>
                  <a:off x="14487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  <p:sp>
              <p:nvSpPr>
                <p:cNvPr id="231" name="Google Shape;231;p14"/>
                <p:cNvSpPr/>
                <p:nvPr/>
              </p:nvSpPr>
              <p:spPr>
                <a:xfrm>
                  <a:off x="19542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/>
                </a:p>
              </p:txBody>
            </p:sp>
            <p:sp>
              <p:nvSpPr>
                <p:cNvPr id="232" name="Google Shape;232;p14"/>
                <p:cNvSpPr/>
                <p:nvPr/>
              </p:nvSpPr>
              <p:spPr>
                <a:xfrm>
                  <a:off x="24597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/>
                </a:p>
              </p:txBody>
            </p:sp>
            <p:sp>
              <p:nvSpPr>
                <p:cNvPr id="233" name="Google Shape;233;p14"/>
                <p:cNvSpPr/>
                <p:nvPr/>
              </p:nvSpPr>
              <p:spPr>
                <a:xfrm>
                  <a:off x="29652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</p:grpSp>
          <p:grpSp>
            <p:nvGrpSpPr>
              <p:cNvPr id="234" name="Google Shape;234;p14"/>
              <p:cNvGrpSpPr/>
              <p:nvPr/>
            </p:nvGrpSpPr>
            <p:grpSpPr>
              <a:xfrm>
                <a:off x="1222423" y="1499592"/>
                <a:ext cx="5733928" cy="681568"/>
                <a:chOff x="927416" y="1265078"/>
                <a:chExt cx="4684965" cy="431427"/>
              </a:xfrm>
            </p:grpSpPr>
            <p:grpSp>
              <p:nvGrpSpPr>
                <p:cNvPr id="235" name="Google Shape;235;p14"/>
                <p:cNvGrpSpPr/>
                <p:nvPr/>
              </p:nvGrpSpPr>
              <p:grpSpPr>
                <a:xfrm>
                  <a:off x="927416" y="1265078"/>
                  <a:ext cx="2810984" cy="431427"/>
                  <a:chOff x="437725" y="806700"/>
                  <a:chExt cx="3033000" cy="465000"/>
                </a:xfrm>
              </p:grpSpPr>
              <p:sp>
                <p:nvSpPr>
                  <p:cNvPr id="236" name="Google Shape;236;p14"/>
                  <p:cNvSpPr/>
                  <p:nvPr/>
                </p:nvSpPr>
                <p:spPr>
                  <a:xfrm>
                    <a:off x="437725" y="806700"/>
                    <a:ext cx="505500" cy="4650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2857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baseline="30000"/>
                  </a:p>
                </p:txBody>
              </p:sp>
              <p:sp>
                <p:nvSpPr>
                  <p:cNvPr id="237" name="Google Shape;237;p14"/>
                  <p:cNvSpPr/>
                  <p:nvPr/>
                </p:nvSpPr>
                <p:spPr>
                  <a:xfrm>
                    <a:off x="943225" y="806700"/>
                    <a:ext cx="505500" cy="4650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2857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baseline="30000"/>
                  </a:p>
                </p:txBody>
              </p:sp>
              <p:sp>
                <p:nvSpPr>
                  <p:cNvPr id="238" name="Google Shape;238;p14"/>
                  <p:cNvSpPr/>
                  <p:nvPr/>
                </p:nvSpPr>
                <p:spPr>
                  <a:xfrm>
                    <a:off x="1448725" y="806700"/>
                    <a:ext cx="505500" cy="4650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2857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baseline="30000"/>
                  </a:p>
                </p:txBody>
              </p:sp>
              <p:sp>
                <p:nvSpPr>
                  <p:cNvPr id="239" name="Google Shape;239;p14"/>
                  <p:cNvSpPr/>
                  <p:nvPr/>
                </p:nvSpPr>
                <p:spPr>
                  <a:xfrm>
                    <a:off x="1954225" y="806700"/>
                    <a:ext cx="505500" cy="4650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2857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lnSpc>
                        <a:spcPct val="11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sz="1000"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240" name="Google Shape;240;p14"/>
                  <p:cNvSpPr/>
                  <p:nvPr/>
                </p:nvSpPr>
                <p:spPr>
                  <a:xfrm>
                    <a:off x="2459725" y="806700"/>
                    <a:ext cx="505500" cy="4650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2857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baseline="30000"/>
                  </a:p>
                </p:txBody>
              </p:sp>
              <p:sp>
                <p:nvSpPr>
                  <p:cNvPr id="241" name="Google Shape;241;p14"/>
                  <p:cNvSpPr/>
                  <p:nvPr/>
                </p:nvSpPr>
                <p:spPr>
                  <a:xfrm>
                    <a:off x="2965225" y="806700"/>
                    <a:ext cx="505500" cy="4650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2857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baseline="30000"/>
                  </a:p>
                </p:txBody>
              </p:sp>
            </p:grpSp>
            <p:grpSp>
              <p:nvGrpSpPr>
                <p:cNvPr id="242" name="Google Shape;242;p14"/>
                <p:cNvGrpSpPr/>
                <p:nvPr/>
              </p:nvGrpSpPr>
              <p:grpSpPr>
                <a:xfrm>
                  <a:off x="3738391" y="1265078"/>
                  <a:ext cx="1873990" cy="431427"/>
                  <a:chOff x="437725" y="806700"/>
                  <a:chExt cx="2022000" cy="465000"/>
                </a:xfrm>
              </p:grpSpPr>
              <p:sp>
                <p:nvSpPr>
                  <p:cNvPr id="243" name="Google Shape;243;p14"/>
                  <p:cNvSpPr/>
                  <p:nvPr/>
                </p:nvSpPr>
                <p:spPr>
                  <a:xfrm>
                    <a:off x="437725" y="806700"/>
                    <a:ext cx="505500" cy="4650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2857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baseline="30000"/>
                  </a:p>
                </p:txBody>
              </p:sp>
              <p:sp>
                <p:nvSpPr>
                  <p:cNvPr id="244" name="Google Shape;244;p14"/>
                  <p:cNvSpPr/>
                  <p:nvPr/>
                </p:nvSpPr>
                <p:spPr>
                  <a:xfrm>
                    <a:off x="943225" y="806700"/>
                    <a:ext cx="505500" cy="4650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2857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baseline="30000"/>
                  </a:p>
                </p:txBody>
              </p:sp>
              <p:sp>
                <p:nvSpPr>
                  <p:cNvPr id="245" name="Google Shape;245;p14"/>
                  <p:cNvSpPr/>
                  <p:nvPr/>
                </p:nvSpPr>
                <p:spPr>
                  <a:xfrm>
                    <a:off x="1448725" y="806700"/>
                    <a:ext cx="505500" cy="4650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2857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baseline="30000"/>
                  </a:p>
                </p:txBody>
              </p:sp>
              <p:sp>
                <p:nvSpPr>
                  <p:cNvPr id="246" name="Google Shape;246;p14"/>
                  <p:cNvSpPr/>
                  <p:nvPr/>
                </p:nvSpPr>
                <p:spPr>
                  <a:xfrm>
                    <a:off x="1954225" y="806700"/>
                    <a:ext cx="505500" cy="4650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2857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baseline="30000"/>
                  </a:p>
                </p:txBody>
              </p:sp>
            </p:grpSp>
          </p:grpSp>
          <p:grpSp>
            <p:nvGrpSpPr>
              <p:cNvPr id="247" name="Google Shape;247;p14"/>
              <p:cNvGrpSpPr/>
              <p:nvPr/>
            </p:nvGrpSpPr>
            <p:grpSpPr>
              <a:xfrm>
                <a:off x="241287" y="2181148"/>
                <a:ext cx="5733928" cy="681568"/>
                <a:chOff x="927416" y="1265078"/>
                <a:chExt cx="4684965" cy="431427"/>
              </a:xfrm>
            </p:grpSpPr>
            <p:grpSp>
              <p:nvGrpSpPr>
                <p:cNvPr id="248" name="Google Shape;248;p14"/>
                <p:cNvGrpSpPr/>
                <p:nvPr/>
              </p:nvGrpSpPr>
              <p:grpSpPr>
                <a:xfrm>
                  <a:off x="927416" y="1265078"/>
                  <a:ext cx="2810984" cy="431427"/>
                  <a:chOff x="437725" y="806700"/>
                  <a:chExt cx="3033000" cy="465000"/>
                </a:xfrm>
              </p:grpSpPr>
              <p:sp>
                <p:nvSpPr>
                  <p:cNvPr id="249" name="Google Shape;249;p14"/>
                  <p:cNvSpPr/>
                  <p:nvPr/>
                </p:nvSpPr>
                <p:spPr>
                  <a:xfrm>
                    <a:off x="437725" y="806700"/>
                    <a:ext cx="505500" cy="4650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2857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baseline="30000"/>
                  </a:p>
                </p:txBody>
              </p:sp>
              <p:sp>
                <p:nvSpPr>
                  <p:cNvPr id="250" name="Google Shape;250;p14"/>
                  <p:cNvSpPr/>
                  <p:nvPr/>
                </p:nvSpPr>
                <p:spPr>
                  <a:xfrm>
                    <a:off x="943225" y="806700"/>
                    <a:ext cx="505500" cy="4650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2857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baseline="30000"/>
                  </a:p>
                </p:txBody>
              </p:sp>
              <p:sp>
                <p:nvSpPr>
                  <p:cNvPr id="251" name="Google Shape;251;p14"/>
                  <p:cNvSpPr/>
                  <p:nvPr/>
                </p:nvSpPr>
                <p:spPr>
                  <a:xfrm>
                    <a:off x="1448725" y="806700"/>
                    <a:ext cx="505500" cy="4650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2857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baseline="30000"/>
                  </a:p>
                </p:txBody>
              </p:sp>
              <p:sp>
                <p:nvSpPr>
                  <p:cNvPr id="252" name="Google Shape;252;p14"/>
                  <p:cNvSpPr/>
                  <p:nvPr/>
                </p:nvSpPr>
                <p:spPr>
                  <a:xfrm>
                    <a:off x="1954225" y="806700"/>
                    <a:ext cx="505500" cy="4650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2857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baseline="30000"/>
                  </a:p>
                </p:txBody>
              </p:sp>
              <p:sp>
                <p:nvSpPr>
                  <p:cNvPr id="253" name="Google Shape;253;p14"/>
                  <p:cNvSpPr/>
                  <p:nvPr/>
                </p:nvSpPr>
                <p:spPr>
                  <a:xfrm>
                    <a:off x="2459725" y="806700"/>
                    <a:ext cx="505500" cy="4650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2857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baseline="30000"/>
                  </a:p>
                </p:txBody>
              </p:sp>
              <p:sp>
                <p:nvSpPr>
                  <p:cNvPr id="254" name="Google Shape;254;p14"/>
                  <p:cNvSpPr/>
                  <p:nvPr/>
                </p:nvSpPr>
                <p:spPr>
                  <a:xfrm>
                    <a:off x="2965225" y="806700"/>
                    <a:ext cx="505500" cy="4650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2857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baseline="30000"/>
                  </a:p>
                </p:txBody>
              </p:sp>
            </p:grpSp>
            <p:grpSp>
              <p:nvGrpSpPr>
                <p:cNvPr id="255" name="Google Shape;255;p14"/>
                <p:cNvGrpSpPr/>
                <p:nvPr/>
              </p:nvGrpSpPr>
              <p:grpSpPr>
                <a:xfrm>
                  <a:off x="3738391" y="1265078"/>
                  <a:ext cx="1873990" cy="431427"/>
                  <a:chOff x="437725" y="806700"/>
                  <a:chExt cx="2022000" cy="465000"/>
                </a:xfrm>
              </p:grpSpPr>
              <p:sp>
                <p:nvSpPr>
                  <p:cNvPr id="256" name="Google Shape;256;p14"/>
                  <p:cNvSpPr/>
                  <p:nvPr/>
                </p:nvSpPr>
                <p:spPr>
                  <a:xfrm>
                    <a:off x="437725" y="806700"/>
                    <a:ext cx="505500" cy="4650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2857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baseline="30000"/>
                  </a:p>
                </p:txBody>
              </p:sp>
              <p:sp>
                <p:nvSpPr>
                  <p:cNvPr id="257" name="Google Shape;257;p14"/>
                  <p:cNvSpPr/>
                  <p:nvPr/>
                </p:nvSpPr>
                <p:spPr>
                  <a:xfrm>
                    <a:off x="943225" y="806700"/>
                    <a:ext cx="505500" cy="4650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2857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baseline="30000"/>
                  </a:p>
                </p:txBody>
              </p:sp>
              <p:sp>
                <p:nvSpPr>
                  <p:cNvPr id="258" name="Google Shape;258;p14"/>
                  <p:cNvSpPr/>
                  <p:nvPr/>
                </p:nvSpPr>
                <p:spPr>
                  <a:xfrm>
                    <a:off x="1448725" y="806700"/>
                    <a:ext cx="505500" cy="4650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2857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baseline="30000"/>
                  </a:p>
                </p:txBody>
              </p:sp>
              <p:sp>
                <p:nvSpPr>
                  <p:cNvPr id="259" name="Google Shape;259;p14"/>
                  <p:cNvSpPr/>
                  <p:nvPr/>
                </p:nvSpPr>
                <p:spPr>
                  <a:xfrm>
                    <a:off x="1954225" y="806700"/>
                    <a:ext cx="505500" cy="465000"/>
                  </a:xfrm>
                  <a:prstGeom prst="rect">
                    <a:avLst/>
                  </a:prstGeom>
                  <a:solidFill>
                    <a:srgbClr val="FFFFFF"/>
                  </a:solidFill>
                  <a:ln cap="flat" cmpd="sng" w="2857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baseline="30000"/>
                  </a:p>
                </p:txBody>
              </p:sp>
            </p:grpSp>
          </p:grpSp>
          <p:grpSp>
            <p:nvGrpSpPr>
              <p:cNvPr id="260" name="Google Shape;260;p14"/>
              <p:cNvGrpSpPr/>
              <p:nvPr/>
            </p:nvGrpSpPr>
            <p:grpSpPr>
              <a:xfrm>
                <a:off x="5975236" y="2181168"/>
                <a:ext cx="1720191" cy="681563"/>
                <a:chOff x="437725" y="806691"/>
                <a:chExt cx="1516522" cy="465009"/>
              </a:xfrm>
            </p:grpSpPr>
            <p:sp>
              <p:nvSpPr>
                <p:cNvPr id="261" name="Google Shape;261;p14"/>
                <p:cNvSpPr/>
                <p:nvPr/>
              </p:nvSpPr>
              <p:spPr>
                <a:xfrm>
                  <a:off x="4377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/>
                </a:p>
              </p:txBody>
            </p:sp>
            <p:sp>
              <p:nvSpPr>
                <p:cNvPr id="262" name="Google Shape;262;p14"/>
                <p:cNvSpPr/>
                <p:nvPr/>
              </p:nvSpPr>
              <p:spPr>
                <a:xfrm>
                  <a:off x="9432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/>
                </a:p>
              </p:txBody>
            </p:sp>
            <p:sp>
              <p:nvSpPr>
                <p:cNvPr id="263" name="Google Shape;263;p14"/>
                <p:cNvSpPr/>
                <p:nvPr/>
              </p:nvSpPr>
              <p:spPr>
                <a:xfrm>
                  <a:off x="1448747" y="806691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/>
                </a:p>
              </p:txBody>
            </p:sp>
          </p:grpSp>
          <p:grpSp>
            <p:nvGrpSpPr>
              <p:cNvPr id="264" name="Google Shape;264;p14"/>
              <p:cNvGrpSpPr/>
              <p:nvPr/>
            </p:nvGrpSpPr>
            <p:grpSpPr>
              <a:xfrm>
                <a:off x="2093675" y="2862725"/>
                <a:ext cx="3440332" cy="681550"/>
                <a:chOff x="437725" y="806700"/>
                <a:chExt cx="3033000" cy="465000"/>
              </a:xfrm>
            </p:grpSpPr>
            <p:sp>
              <p:nvSpPr>
                <p:cNvPr id="265" name="Google Shape;265;p14"/>
                <p:cNvSpPr/>
                <p:nvPr/>
              </p:nvSpPr>
              <p:spPr>
                <a:xfrm>
                  <a:off x="4377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  <p:sp>
              <p:nvSpPr>
                <p:cNvPr id="266" name="Google Shape;266;p14"/>
                <p:cNvSpPr/>
                <p:nvPr/>
              </p:nvSpPr>
              <p:spPr>
                <a:xfrm>
                  <a:off x="9432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  <p:sp>
              <p:nvSpPr>
                <p:cNvPr id="267" name="Google Shape;267;p14"/>
                <p:cNvSpPr/>
                <p:nvPr/>
              </p:nvSpPr>
              <p:spPr>
                <a:xfrm>
                  <a:off x="14487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  <p:sp>
              <p:nvSpPr>
                <p:cNvPr id="268" name="Google Shape;268;p14"/>
                <p:cNvSpPr/>
                <p:nvPr/>
              </p:nvSpPr>
              <p:spPr>
                <a:xfrm>
                  <a:off x="19542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/>
                </a:p>
              </p:txBody>
            </p:sp>
            <p:sp>
              <p:nvSpPr>
                <p:cNvPr id="269" name="Google Shape;269;p14"/>
                <p:cNvSpPr/>
                <p:nvPr/>
              </p:nvSpPr>
              <p:spPr>
                <a:xfrm>
                  <a:off x="24597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/>
                </a:p>
              </p:txBody>
            </p:sp>
            <p:sp>
              <p:nvSpPr>
                <p:cNvPr id="270" name="Google Shape;270;p14"/>
                <p:cNvSpPr/>
                <p:nvPr/>
              </p:nvSpPr>
              <p:spPr>
                <a:xfrm>
                  <a:off x="2965225" y="806700"/>
                  <a:ext cx="505500" cy="4650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baseline="30000"/>
                </a:p>
              </p:txBody>
            </p:sp>
          </p:grpSp>
          <p:sp>
            <p:nvSpPr>
              <p:cNvPr id="271" name="Google Shape;271;p14"/>
              <p:cNvSpPr/>
              <p:nvPr/>
            </p:nvSpPr>
            <p:spPr>
              <a:xfrm>
                <a:off x="5533980" y="2862739"/>
                <a:ext cx="573600" cy="6816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baseline="30000"/>
              </a:p>
            </p:txBody>
          </p:sp>
        </p:grpSp>
        <p:sp>
          <p:nvSpPr>
            <p:cNvPr id="272" name="Google Shape;272;p14"/>
            <p:cNvSpPr/>
            <p:nvPr/>
          </p:nvSpPr>
          <p:spPr>
            <a:xfrm flipH="1" rot="-3053062">
              <a:off x="6705918" y="3869366"/>
              <a:ext cx="459353" cy="467880"/>
            </a:xfrm>
            <a:prstGeom prst="rect">
              <a:avLst/>
            </a:prstGeom>
            <a:solidFill>
              <a:srgbClr val="FFFFFF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baseline="30000"/>
            </a:p>
          </p:txBody>
        </p:sp>
        <p:sp>
          <p:nvSpPr>
            <p:cNvPr id="273" name="Google Shape;273;p14"/>
            <p:cNvSpPr/>
            <p:nvPr/>
          </p:nvSpPr>
          <p:spPr>
            <a:xfrm flipH="1" rot="-3053062">
              <a:off x="7002643" y="3503441"/>
              <a:ext cx="459353" cy="467880"/>
            </a:xfrm>
            <a:prstGeom prst="rect">
              <a:avLst/>
            </a:prstGeom>
            <a:solidFill>
              <a:srgbClr val="FFFFFF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baseline="30000"/>
            </a:p>
          </p:txBody>
        </p:sp>
        <p:sp>
          <p:nvSpPr>
            <p:cNvPr id="274" name="Google Shape;274;p14"/>
            <p:cNvSpPr/>
            <p:nvPr/>
          </p:nvSpPr>
          <p:spPr>
            <a:xfrm flipH="1" rot="-3053062">
              <a:off x="7286243" y="3150716"/>
              <a:ext cx="459353" cy="467880"/>
            </a:xfrm>
            <a:prstGeom prst="rect">
              <a:avLst/>
            </a:prstGeom>
            <a:solidFill>
              <a:srgbClr val="FFFFFF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baseline="30000"/>
            </a:p>
          </p:txBody>
        </p:sp>
      </p:grpSp>
      <p:sp>
        <p:nvSpPr>
          <p:cNvPr id="275" name="Google Shape;275;p14"/>
          <p:cNvSpPr/>
          <p:nvPr/>
        </p:nvSpPr>
        <p:spPr>
          <a:xfrm flipH="1" rot="-3053062">
            <a:off x="7582993" y="2791391"/>
            <a:ext cx="459353" cy="46788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baseline="30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